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</p:sldIdLst>
  <p:sldSz cx="21396325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A4A"/>
    <a:srgbClr val="C3B18A"/>
    <a:srgbClr val="9EABB4"/>
    <a:srgbClr val="A3AB6F"/>
    <a:srgbClr val="EEE6D8"/>
    <a:srgbClr val="C0A276"/>
    <a:srgbClr val="DD959D"/>
    <a:srgbClr val="F1D968"/>
    <a:srgbClr val="A95F49"/>
    <a:srgbClr val="4A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35" d="100"/>
          <a:sy n="35" d="100"/>
        </p:scale>
        <p:origin x="24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007" y="9087297"/>
            <a:ext cx="21402762" cy="8071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887" y="9561094"/>
            <a:ext cx="20132000" cy="7676479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1403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7522693"/>
            <a:ext cx="16047244" cy="5778300"/>
          </a:xfrm>
        </p:spPr>
        <p:txBody>
          <a:bodyPr>
            <a:normAutofit/>
          </a:bodyPr>
          <a:lstStyle>
            <a:lvl1pPr marL="0" indent="0" algn="ctr">
              <a:buNone/>
              <a:defRPr sz="4680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680"/>
            </a:lvl3pPr>
            <a:lvl4pPr marL="3209407" indent="0" algn="ctr">
              <a:buNone/>
              <a:defRPr sz="4680"/>
            </a:lvl4pPr>
            <a:lvl5pPr marL="4279209" indent="0" algn="ctr">
              <a:buNone/>
              <a:defRPr sz="4680"/>
            </a:lvl5pPr>
            <a:lvl6pPr marL="5349011" indent="0" algn="ctr">
              <a:buNone/>
              <a:defRPr sz="4680"/>
            </a:lvl6pPr>
            <a:lvl7pPr marL="6418814" indent="0" algn="ctr">
              <a:buNone/>
              <a:defRPr sz="4680"/>
            </a:lvl7pPr>
            <a:lvl8pPr marL="7488616" indent="0" algn="ctr">
              <a:buNone/>
              <a:defRPr sz="4680"/>
            </a:lvl8pPr>
            <a:lvl9pPr marL="8558418" indent="0" algn="ctr">
              <a:buNone/>
              <a:defRPr sz="4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28423" y="0"/>
            <a:ext cx="4814173" cy="30267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76419" y="2690425"/>
            <a:ext cx="4216052" cy="248864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7" y="2690425"/>
            <a:ext cx="13992710" cy="2488642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999" y="28346797"/>
            <a:ext cx="4814166" cy="1611452"/>
          </a:xfrm>
        </p:spPr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922" y="28346797"/>
            <a:ext cx="7510597" cy="16114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67782" y="28346797"/>
            <a:ext cx="1543931" cy="1611452"/>
          </a:xfrm>
        </p:spPr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007" y="9087297"/>
            <a:ext cx="21402762" cy="8071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206" y="9748724"/>
            <a:ext cx="18454330" cy="7398667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14039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206" y="17584857"/>
            <a:ext cx="18454330" cy="5184182"/>
          </a:xfrm>
        </p:spPr>
        <p:txBody>
          <a:bodyPr anchor="t">
            <a:normAutofit/>
          </a:bodyPr>
          <a:lstStyle>
            <a:lvl1pPr marL="0" indent="0" algn="ctr">
              <a:buNone/>
              <a:defRPr sz="4680">
                <a:solidFill>
                  <a:schemeClr val="tx2"/>
                </a:solidFill>
              </a:defRPr>
            </a:lvl1pPr>
            <a:lvl2pPr marL="1069802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4717" y="8878401"/>
            <a:ext cx="8558530" cy="18563929"/>
          </a:xfrm>
        </p:spPr>
        <p:txBody>
          <a:bodyPr/>
          <a:lstStyle>
            <a:lvl1pPr>
              <a:defRPr sz="5148"/>
            </a:lvl1pPr>
            <a:lvl2pPr>
              <a:defRPr sz="4680"/>
            </a:lvl2pPr>
            <a:lvl3pPr>
              <a:defRPr sz="4212"/>
            </a:lvl3pPr>
            <a:lvl4pPr>
              <a:defRPr sz="3744"/>
            </a:lvl4pPr>
            <a:lvl5pPr>
              <a:defRPr sz="3744"/>
            </a:lvl5pPr>
            <a:lvl6pPr>
              <a:defRPr sz="3744"/>
            </a:lvl6pPr>
            <a:lvl7pPr>
              <a:defRPr sz="3744"/>
            </a:lvl7pPr>
            <a:lvl8pPr>
              <a:defRPr sz="3744"/>
            </a:lvl8pPr>
            <a:lvl9pPr>
              <a:defRPr sz="3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33071" y="8878401"/>
            <a:ext cx="8558530" cy="18563929"/>
          </a:xfrm>
        </p:spPr>
        <p:txBody>
          <a:bodyPr/>
          <a:lstStyle>
            <a:lvl1pPr>
              <a:defRPr sz="5148"/>
            </a:lvl1pPr>
            <a:lvl2pPr>
              <a:defRPr sz="4680"/>
            </a:lvl2pPr>
            <a:lvl3pPr>
              <a:defRPr sz="4212"/>
            </a:lvl3pPr>
            <a:lvl4pPr>
              <a:defRPr sz="3744"/>
            </a:lvl4pPr>
            <a:lvl5pPr>
              <a:defRPr sz="3744"/>
            </a:lvl5pPr>
            <a:lvl6pPr>
              <a:defRPr sz="3744"/>
            </a:lvl6pPr>
            <a:lvl7pPr>
              <a:defRPr sz="3744"/>
            </a:lvl7pPr>
            <a:lvl8pPr>
              <a:defRPr sz="3744"/>
            </a:lvl8pPr>
            <a:lvl9pPr>
              <a:defRPr sz="3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724" y="8444958"/>
            <a:ext cx="8558530" cy="3279590"/>
          </a:xfrm>
        </p:spPr>
        <p:txBody>
          <a:bodyPr anchor="ctr">
            <a:normAutofit/>
          </a:bodyPr>
          <a:lstStyle>
            <a:lvl1pPr marL="0" indent="0">
              <a:buNone/>
              <a:defRPr sz="4680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724" y="11724557"/>
            <a:ext cx="8558530" cy="15738983"/>
          </a:xfrm>
        </p:spPr>
        <p:txBody>
          <a:bodyPr/>
          <a:lstStyle>
            <a:lvl1pPr>
              <a:defRPr sz="5148"/>
            </a:lvl1pPr>
            <a:lvl2pPr>
              <a:defRPr sz="4680"/>
            </a:lvl2pPr>
            <a:lvl3pPr>
              <a:defRPr sz="4212"/>
            </a:lvl3pPr>
            <a:lvl4pPr>
              <a:defRPr sz="3744"/>
            </a:lvl4pPr>
            <a:lvl5pPr>
              <a:defRPr sz="3744"/>
            </a:lvl5pPr>
            <a:lvl6pPr>
              <a:defRPr sz="3744"/>
            </a:lvl6pPr>
            <a:lvl7pPr>
              <a:defRPr sz="3744"/>
            </a:lvl7pPr>
            <a:lvl8pPr>
              <a:defRPr sz="3744"/>
            </a:lvl8pPr>
            <a:lvl9pPr>
              <a:defRPr sz="3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32668" y="8444958"/>
            <a:ext cx="8558530" cy="3279590"/>
          </a:xfrm>
        </p:spPr>
        <p:txBody>
          <a:bodyPr anchor="ctr">
            <a:normAutofit/>
          </a:bodyPr>
          <a:lstStyle>
            <a:lvl1pPr marL="0" indent="0">
              <a:buNone/>
              <a:defRPr sz="4680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32668" y="11724548"/>
            <a:ext cx="8558530" cy="15738983"/>
          </a:xfrm>
        </p:spPr>
        <p:txBody>
          <a:bodyPr/>
          <a:lstStyle>
            <a:lvl1pPr>
              <a:defRPr sz="5148"/>
            </a:lvl1pPr>
            <a:lvl2pPr>
              <a:defRPr sz="4680"/>
            </a:lvl2pPr>
            <a:lvl3pPr>
              <a:defRPr sz="4212"/>
            </a:lvl3pPr>
            <a:lvl4pPr>
              <a:defRPr sz="3744"/>
            </a:lvl4pPr>
            <a:lvl5pPr>
              <a:defRPr sz="3744"/>
            </a:lvl5pPr>
            <a:lvl6pPr>
              <a:defRPr sz="3744"/>
            </a:lvl6pPr>
            <a:lvl7pPr>
              <a:defRPr sz="3744"/>
            </a:lvl7pPr>
            <a:lvl8pPr>
              <a:defRPr sz="3744"/>
            </a:lvl8pPr>
            <a:lvl9pPr>
              <a:defRPr sz="3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1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6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724" y="9483746"/>
            <a:ext cx="10698163" cy="16949674"/>
          </a:xfrm>
        </p:spPr>
        <p:txBody>
          <a:bodyPr/>
          <a:lstStyle>
            <a:lvl1pPr>
              <a:defRPr sz="5148"/>
            </a:lvl1pPr>
            <a:lvl2pPr>
              <a:defRPr sz="4680"/>
            </a:lvl2pPr>
            <a:lvl3pPr>
              <a:defRPr sz="4212"/>
            </a:lvl3pPr>
            <a:lvl4pPr>
              <a:defRPr sz="3744"/>
            </a:lvl4pPr>
            <a:lvl5pPr>
              <a:defRPr sz="3744"/>
            </a:lvl5pPr>
            <a:lvl6pPr>
              <a:defRPr sz="3744"/>
            </a:lvl6pPr>
            <a:lvl7pPr>
              <a:defRPr sz="3744"/>
            </a:lvl7pPr>
            <a:lvl8pPr>
              <a:defRPr sz="3744"/>
            </a:lvl8pPr>
            <a:lvl9pPr>
              <a:defRPr sz="3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88200" y="9477777"/>
            <a:ext cx="5990971" cy="15148286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3978"/>
            </a:lvl1pPr>
            <a:lvl2pPr marL="1069802" indent="0">
              <a:buNone/>
              <a:defRPr sz="2808"/>
            </a:lvl2pPr>
            <a:lvl3pPr marL="2139605" indent="0">
              <a:buNone/>
              <a:defRPr sz="2340"/>
            </a:lvl3pPr>
            <a:lvl4pPr marL="3209407" indent="0">
              <a:buNone/>
              <a:defRPr sz="2106"/>
            </a:lvl4pPr>
            <a:lvl5pPr marL="4279209" indent="0">
              <a:buNone/>
              <a:defRPr sz="2106"/>
            </a:lvl5pPr>
            <a:lvl6pPr marL="5349011" indent="0">
              <a:buNone/>
              <a:defRPr sz="2106"/>
            </a:lvl6pPr>
            <a:lvl7pPr marL="6418814" indent="0">
              <a:buNone/>
              <a:defRPr sz="2106"/>
            </a:lvl7pPr>
            <a:lvl8pPr marL="7488616" indent="0">
              <a:buNone/>
              <a:defRPr sz="2106"/>
            </a:lvl8pPr>
            <a:lvl9pPr marL="8558418" indent="0">
              <a:buNone/>
              <a:defRPr sz="21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54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4724" y="9760265"/>
            <a:ext cx="11126089" cy="16949674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7488">
                <a:solidFill>
                  <a:schemeClr val="tx1">
                    <a:lumMod val="50000"/>
                  </a:schemeClr>
                </a:solidFill>
              </a:defRPr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71313" y="9491606"/>
            <a:ext cx="5990971" cy="15133638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3978"/>
            </a:lvl1pPr>
            <a:lvl2pPr marL="1069802" indent="0">
              <a:buNone/>
              <a:defRPr sz="2808"/>
            </a:lvl2pPr>
            <a:lvl3pPr marL="2139605" indent="0">
              <a:buNone/>
              <a:defRPr sz="2340"/>
            </a:lvl3pPr>
            <a:lvl4pPr marL="3209407" indent="0">
              <a:buNone/>
              <a:defRPr sz="2106"/>
            </a:lvl4pPr>
            <a:lvl5pPr marL="4279209" indent="0">
              <a:buNone/>
              <a:defRPr sz="2106"/>
            </a:lvl5pPr>
            <a:lvl6pPr marL="5349011" indent="0">
              <a:buNone/>
              <a:defRPr sz="2106"/>
            </a:lvl6pPr>
            <a:lvl7pPr marL="6418814" indent="0">
              <a:buNone/>
              <a:defRPr sz="2106"/>
            </a:lvl7pPr>
            <a:lvl8pPr marL="7488616" indent="0">
              <a:buNone/>
              <a:defRPr sz="2106"/>
            </a:lvl8pPr>
            <a:lvl9pPr marL="8558418" indent="0">
              <a:buNone/>
              <a:defRPr sz="21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7" y="777246"/>
            <a:ext cx="21390976" cy="7264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2897" y="1254189"/>
            <a:ext cx="18186876" cy="665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2897" y="8878401"/>
            <a:ext cx="18186876" cy="1856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4797" y="28346797"/>
            <a:ext cx="6072220" cy="1611452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2457">
                <a:solidFill>
                  <a:schemeClr val="tx1"/>
                </a:solidFill>
              </a:defRPr>
            </a:lvl1pPr>
          </a:lstStyle>
          <a:p>
            <a:fld id="{B4B299C5-ABA4-4BE0-8250-9678A178732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06650" y="28346797"/>
            <a:ext cx="950158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39851" y="28346797"/>
            <a:ext cx="1660644" cy="1611452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2808" b="0">
                <a:solidFill>
                  <a:schemeClr val="tx1"/>
                </a:solidFill>
              </a:defRPr>
            </a:lvl1pPr>
          </a:lstStyle>
          <a:p>
            <a:fld id="{4A2F9067-07DC-4B05-8F8D-2866217FEB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0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2139605" rtl="0" eaLnBrk="1" latinLnBrk="0" hangingPunct="1">
        <a:lnSpc>
          <a:spcPct val="85000"/>
        </a:lnSpc>
        <a:spcBef>
          <a:spcPct val="0"/>
        </a:spcBef>
        <a:buNone/>
        <a:defRPr sz="936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7921" indent="-427921" algn="l" defTabSz="2139605" rtl="0" eaLnBrk="1" latinLnBrk="0" hangingPunct="1">
        <a:lnSpc>
          <a:spcPct val="90000"/>
        </a:lnSpc>
        <a:spcBef>
          <a:spcPts val="2808"/>
        </a:spcBef>
        <a:spcAft>
          <a:spcPts val="468"/>
        </a:spcAft>
        <a:buClr>
          <a:schemeClr val="tx1"/>
        </a:buClr>
        <a:buFont typeface="Wingdings" pitchFamily="2" charset="2"/>
        <a:buChar char=""/>
        <a:defRPr sz="5148" kern="1200">
          <a:solidFill>
            <a:schemeClr val="tx1"/>
          </a:solidFill>
          <a:latin typeface="+mn-lt"/>
          <a:ea typeface="+mn-ea"/>
          <a:cs typeface="+mn-cs"/>
        </a:defRPr>
      </a:lvl1pPr>
      <a:lvl2pPr marL="962822" indent="-42792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4680" kern="1200">
          <a:solidFill>
            <a:schemeClr val="tx1"/>
          </a:solidFill>
          <a:latin typeface="+mn-lt"/>
          <a:ea typeface="+mn-ea"/>
          <a:cs typeface="+mn-cs"/>
        </a:defRPr>
      </a:lvl2pPr>
      <a:lvl3pPr marL="1497723" indent="-42792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2032624" indent="-42792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3744" kern="1200">
          <a:solidFill>
            <a:schemeClr val="tx1"/>
          </a:solidFill>
          <a:latin typeface="+mn-lt"/>
          <a:ea typeface="+mn-ea"/>
          <a:cs typeface="+mn-cs"/>
        </a:defRPr>
      </a:lvl4pPr>
      <a:lvl5pPr marL="2567525" indent="-42792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3744" kern="1200">
          <a:solidFill>
            <a:schemeClr val="tx1"/>
          </a:solidFill>
          <a:latin typeface="+mn-lt"/>
          <a:ea typeface="+mn-ea"/>
          <a:cs typeface="+mn-cs"/>
        </a:defRPr>
      </a:lvl5pPr>
      <a:lvl6pPr marL="3005836" indent="-53490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3744" kern="1200">
          <a:solidFill>
            <a:schemeClr val="tx1"/>
          </a:solidFill>
          <a:latin typeface="+mn-lt"/>
          <a:ea typeface="+mn-ea"/>
          <a:cs typeface="+mn-cs"/>
        </a:defRPr>
      </a:lvl6pPr>
      <a:lvl7pPr marL="3443865" indent="-53490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3744" kern="1200">
          <a:solidFill>
            <a:schemeClr val="tx1"/>
          </a:solidFill>
          <a:latin typeface="+mn-lt"/>
          <a:ea typeface="+mn-ea"/>
          <a:cs typeface="+mn-cs"/>
        </a:defRPr>
      </a:lvl7pPr>
      <a:lvl8pPr marL="3811697" indent="-53490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3744" kern="1200">
          <a:solidFill>
            <a:schemeClr val="tx1"/>
          </a:solidFill>
          <a:latin typeface="+mn-lt"/>
          <a:ea typeface="+mn-ea"/>
          <a:cs typeface="+mn-cs"/>
        </a:defRPr>
      </a:lvl8pPr>
      <a:lvl9pPr marL="4226327" indent="-534901" algn="l" defTabSz="2139605" rtl="0" eaLnBrk="1" latinLnBrk="0" hangingPunct="1">
        <a:lnSpc>
          <a:spcPct val="90000"/>
        </a:lnSpc>
        <a:spcBef>
          <a:spcPts val="468"/>
        </a:spcBef>
        <a:spcAft>
          <a:spcPts val="936"/>
        </a:spcAft>
        <a:buClr>
          <a:schemeClr val="tx1"/>
        </a:buClr>
        <a:buFont typeface="Wingdings" pitchFamily="2" charset="2"/>
        <a:buChar char=""/>
        <a:defRPr sz="3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90"/>
                    </a14:imgEffect>
                    <a14:imgEffect>
                      <a14:saturation sat="36000"/>
                    </a14:imgEffect>
                  </a14:imgLayer>
                </a14:imgProps>
              </a:ext>
            </a:extLst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886" y="2382317"/>
            <a:ext cx="20132000" cy="7420620"/>
          </a:xfrm>
        </p:spPr>
        <p:txBody>
          <a:bodyPr>
            <a:normAutofit fontScale="90000"/>
          </a:bodyPr>
          <a:lstStyle/>
          <a:p>
            <a:br>
              <a:rPr lang="de-AT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de-AT" sz="98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AT" sz="9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 Title</a:t>
            </a:r>
            <a:br>
              <a:rPr lang="de-AT" sz="4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31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Name1 Surname1, Name2 Surname2 &amp; Name3 Surname3 </a:t>
            </a:r>
            <a:br>
              <a:rPr lang="de-AT" sz="9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4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……</a:t>
            </a:r>
            <a:br>
              <a:rPr lang="de-AT" sz="4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Alpen-Adria Univerität Klagenfurt</a:t>
            </a:r>
            <a:br>
              <a:rPr lang="de-AT" sz="4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4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Institute‘s</a:t>
            </a:r>
            <a:r>
              <a:rPr lang="de-AT" sz="4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40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webpage</a:t>
            </a:r>
            <a:br>
              <a:rPr lang="en-US" sz="9600" cap="none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br>
              <a:rPr lang="de-AT" sz="9600" cap="none" dirty="0"/>
            </a:b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172" y="9035500"/>
            <a:ext cx="9624373" cy="795017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noster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affixus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Forum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Sustentationis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Spero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placere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lnSpc>
                <a:spcPct val="110000"/>
              </a:lnSpc>
            </a:pP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Sustentationis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apud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Universitatem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Klagenfurt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engagementum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promotionem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energiae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renovabilis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eorum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acceptatione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utrimque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ruralibus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Nostri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includunt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officinas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eventa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informationis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consilia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conscientiam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praxibus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sustentabilibus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augendam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investigationem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communitates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coniungimus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solutiones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innovativas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evolvamus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aspectus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oecosystematicos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ratione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habent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Mundi Naturalis: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5602" lvl="1" indent="-685800" algn="just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</a:t>
            </a:r>
          </a:p>
          <a:p>
            <a:pPr marL="1755602" lvl="1" indent="-685800" algn="just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</a:p>
          <a:p>
            <a:pPr marL="1755602" lvl="1" indent="-685800" algn="just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5602" lvl="1" indent="-685800" algn="just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858" y="28510978"/>
            <a:ext cx="9568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Candara" panose="020E0502030303020204" pitchFamily="34" charset="0"/>
              </a:rPr>
              <a:t>Kontakt:  Name </a:t>
            </a:r>
            <a:r>
              <a:rPr lang="de-AT" sz="2400" dirty="0" err="1">
                <a:latin typeface="Candara" panose="020E0502030303020204" pitchFamily="34" charset="0"/>
              </a:rPr>
              <a:t>Surname</a:t>
            </a:r>
            <a:endParaRPr lang="de-AT" sz="2400" dirty="0">
              <a:latin typeface="Candara" panose="020E0502030303020204" pitchFamily="34" charset="0"/>
            </a:endParaRPr>
          </a:p>
          <a:p>
            <a:r>
              <a:rPr lang="de-AT" sz="2400" dirty="0">
                <a:latin typeface="Candara" panose="020E0502030303020204" pitchFamily="34" charset="0"/>
              </a:rPr>
              <a:t>Alpen-Adria-Universität Klagenfurt</a:t>
            </a:r>
          </a:p>
          <a:p>
            <a:r>
              <a:rPr lang="de-AT" sz="2400" dirty="0">
                <a:latin typeface="Candara" panose="020E0502030303020204" pitchFamily="34" charset="0"/>
              </a:rPr>
              <a:t>Name.surname@aau.at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023278" y="27963283"/>
            <a:ext cx="9683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800" dirty="0" err="1"/>
              <a:t>Suntne</a:t>
            </a:r>
            <a:r>
              <a:rPr lang="de-AT" sz="2800" dirty="0"/>
              <a:t> </a:t>
            </a:r>
            <a:r>
              <a:rPr lang="de-AT" sz="2800" dirty="0" err="1"/>
              <a:t>ambitus</a:t>
            </a:r>
            <a:r>
              <a:rPr lang="de-AT" sz="2800" dirty="0"/>
              <a:t> et </a:t>
            </a:r>
            <a:r>
              <a:rPr lang="de-AT" sz="2800" dirty="0" err="1"/>
              <a:t>energiae</a:t>
            </a:r>
            <a:r>
              <a:rPr lang="de-AT" sz="2800" dirty="0"/>
              <a:t> </a:t>
            </a:r>
            <a:r>
              <a:rPr lang="de-AT" sz="2800" dirty="0" err="1"/>
              <a:t>renovabiles</a:t>
            </a:r>
            <a:r>
              <a:rPr lang="de-AT" sz="2800" dirty="0"/>
              <a:t> in </a:t>
            </a:r>
            <a:r>
              <a:rPr lang="de-AT" sz="2800" dirty="0" err="1"/>
              <a:t>spatio</a:t>
            </a:r>
            <a:r>
              <a:rPr lang="de-AT" sz="2800" dirty="0"/>
              <a:t> </a:t>
            </a:r>
            <a:r>
              <a:rPr lang="de-AT" sz="2800" dirty="0" err="1"/>
              <a:t>rustico</a:t>
            </a:r>
            <a:r>
              <a:rPr lang="de-AT" sz="2800" dirty="0"/>
              <a:t> </a:t>
            </a:r>
            <a:r>
              <a:rPr lang="de-AT" sz="2800" dirty="0" err="1"/>
              <a:t>contradictio</a:t>
            </a:r>
            <a:r>
              <a:rPr lang="de-AT" sz="2800" dirty="0"/>
              <a:t>? Ad </a:t>
            </a:r>
            <a:r>
              <a:rPr lang="de-AT" sz="2800" dirty="0" err="1"/>
              <a:t>dialecticam</a:t>
            </a:r>
            <a:r>
              <a:rPr lang="de-AT" sz="2800" dirty="0"/>
              <a:t> </a:t>
            </a:r>
            <a:r>
              <a:rPr lang="de-AT" sz="2800" dirty="0" err="1"/>
              <a:t>ideae</a:t>
            </a:r>
            <a:r>
              <a:rPr lang="de-AT" sz="2800" dirty="0"/>
              <a:t> </a:t>
            </a:r>
            <a:r>
              <a:rPr lang="de-AT" sz="2800" dirty="0" err="1"/>
              <a:t>conservationis</a:t>
            </a:r>
            <a:r>
              <a:rPr lang="de-AT" sz="2800" dirty="0"/>
              <a:t> </a:t>
            </a:r>
            <a:r>
              <a:rPr lang="de-AT" sz="2800" dirty="0" err="1"/>
              <a:t>ambitus</a:t>
            </a:r>
            <a:r>
              <a:rPr lang="de-AT" sz="2800" dirty="0"/>
              <a:t> et ad </a:t>
            </a:r>
            <a:r>
              <a:rPr lang="de-AT" sz="2800" dirty="0" err="1"/>
              <a:t>contradictionem</a:t>
            </a:r>
            <a:r>
              <a:rPr lang="de-AT" sz="2800" dirty="0"/>
              <a:t> </a:t>
            </a:r>
            <a:r>
              <a:rPr lang="de-AT" sz="2800" dirty="0" err="1"/>
              <a:t>inter</a:t>
            </a:r>
            <a:r>
              <a:rPr lang="de-AT" sz="2800" dirty="0"/>
              <a:t> </a:t>
            </a:r>
            <a:r>
              <a:rPr lang="de-AT" sz="2800" dirty="0" err="1"/>
              <a:t>culturam</a:t>
            </a:r>
            <a:r>
              <a:rPr lang="de-AT" sz="2800" dirty="0"/>
              <a:t> </a:t>
            </a:r>
            <a:r>
              <a:rPr lang="de-AT" sz="2800" dirty="0" err="1"/>
              <a:t>regionis</a:t>
            </a:r>
            <a:r>
              <a:rPr lang="de-AT" sz="2800" dirty="0"/>
              <a:t> et </a:t>
            </a:r>
            <a:r>
              <a:rPr lang="de-AT" sz="2800" dirty="0" err="1"/>
              <a:t>naturae</a:t>
            </a:r>
            <a:r>
              <a:rPr lang="de-AT" sz="2800" dirty="0"/>
              <a:t> </a:t>
            </a:r>
            <a:r>
              <a:rPr lang="de-AT" sz="2800" dirty="0" err="1"/>
              <a:t>integritatem</a:t>
            </a:r>
            <a:r>
              <a:rPr lang="de-AT" sz="2800" dirty="0"/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CEA87F0-4BD8-4734-8980-5D57595CE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72" y="771862"/>
            <a:ext cx="5852274" cy="166334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7CED66E-8CD6-44EF-979C-1F07C4807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512" y="9035500"/>
            <a:ext cx="9624373" cy="541371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DB31745-F9E6-4C6F-B1EF-BD262EE4A9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1" r="4762"/>
          <a:stretch/>
        </p:blipFill>
        <p:spPr>
          <a:xfrm>
            <a:off x="1054513" y="18746658"/>
            <a:ext cx="9624373" cy="610281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02B6D2F-E13F-4A89-879F-9FEEEF94A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0512" y="18731947"/>
            <a:ext cx="9624374" cy="8841530"/>
          </a:xfrm>
          <a:prstGeom prst="rect">
            <a:avLst/>
          </a:prstGeom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BF8D4AB7-A9C5-4BF9-BB59-B206B06B2AFE}"/>
              </a:ext>
            </a:extLst>
          </p:cNvPr>
          <p:cNvSpPr txBox="1"/>
          <p:nvPr/>
        </p:nvSpPr>
        <p:spPr>
          <a:xfrm>
            <a:off x="995831" y="25420277"/>
            <a:ext cx="9683054" cy="2425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idearum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experientiarum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commutationem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firmamus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cohaesionem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promovere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conscientiam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circa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evolutionis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sustentabilis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Simul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conamur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futurum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amicum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ambiendi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construere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, quod omnes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societatis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participes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includit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D470F48-B5DF-4A62-AB80-97F86F906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511" y="15466145"/>
            <a:ext cx="9624374" cy="19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9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0674A5"/>
      </a:accent1>
      <a:accent2>
        <a:srgbClr val="0674A5"/>
      </a:accent2>
      <a:accent3>
        <a:srgbClr val="0674A5"/>
      </a:accent3>
      <a:accent4>
        <a:srgbClr val="0674A5"/>
      </a:accent4>
      <a:accent5>
        <a:srgbClr val="0674A5"/>
      </a:accent5>
      <a:accent6>
        <a:srgbClr val="0674A5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179</Words>
  <Application>Microsoft Office PowerPoint</Application>
  <PresentationFormat>Benutzerdefiniert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Bahnschrift</vt:lpstr>
      <vt:lpstr>Candara</vt:lpstr>
      <vt:lpstr>Corbel</vt:lpstr>
      <vt:lpstr>Wingdings</vt:lpstr>
      <vt:lpstr>Banded</vt:lpstr>
      <vt:lpstr> My Poster Title  Name1 Surname1, Name2 Surname2 &amp; Name3 Surname3   Institut für …… Alpen-Adria Univerität Klagenfurt  Institute‘s webpage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wilfried</cp:lastModifiedBy>
  <cp:revision>46</cp:revision>
  <dcterms:created xsi:type="dcterms:W3CDTF">2018-07-19T09:40:57Z</dcterms:created>
  <dcterms:modified xsi:type="dcterms:W3CDTF">2025-11-10T20:46:06Z</dcterms:modified>
</cp:coreProperties>
</file>